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85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09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85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22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33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19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592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327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8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43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358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AEC91-4E2F-44E0-8B8B-D4AC5B79B851}" type="datetimeFigureOut">
              <a:rPr lang="nl-NL" smtClean="0"/>
              <a:t>18-9-2017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FA75F-4570-4800-98E0-574049E8B5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02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Ioab3f10JM" TargetMode="External"/><Relationship Id="rId2" Type="http://schemas.openxmlformats.org/officeDocument/2006/relationships/hyperlink" Target="https://vimeo.com/7290177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YmY84zxToo" TargetMode="External"/><Relationship Id="rId2" Type="http://schemas.openxmlformats.org/officeDocument/2006/relationships/hyperlink" Target="https://youtu.be/6vNZwIzPOF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WtHM_JSNQVY" TargetMode="External"/><Relationship Id="rId4" Type="http://schemas.openxmlformats.org/officeDocument/2006/relationships/hyperlink" Target="https://youtu.be/C11go9DBWLQ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salsenergiebron.nl/besparen/het-nieuwe-telen/ik-wil-eenvoudig-aan-de-slag/weblectures-het-nieuwe-tele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youtu.be/9vhhCZ4HRZM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nl/url?sa=i&amp;rct=j&amp;q=&amp;esrc=s&amp;source=images&amp;cd=&amp;cad=rja&amp;uact=8&amp;ved=0ahUKEwiJi4n3_JzWAhXRL1AKHY6LBBUQjRwIBw&amp;url=http://www.hobbykwekers.nl/artikelen/item/licht-in-het-aquarium-de-basics&amp;psig=AFQjCNEUD41z8gRDGkAx2e8bM85cj0M7IQ&amp;ust=150521389378151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XODnz9BQ7g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digimagazine.onderglas.nl/2010/4/frameset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iframe%20src=%22https:/player.vimeo.com/video/153338620%22%20width=%22640%22%20height=%22360%22%20frameborder=%220%22%20webkitallowfullscreen%20mozallowfullscreen%20allowfullscreen%3e%3c/iframe" TargetMode="External"/><Relationship Id="rId2" Type="http://schemas.openxmlformats.org/officeDocument/2006/relationships/hyperlink" Target="https://youtu.be/ZnrLEcKU27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lJA5QQ81pS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KLIMAATSFACTOREN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LICHT</a:t>
            </a:r>
          </a:p>
          <a:p>
            <a:r>
              <a:rPr lang="nl-NL" dirty="0" smtClean="0"/>
              <a:t>TEMPERATUUR</a:t>
            </a:r>
          </a:p>
          <a:p>
            <a:r>
              <a:rPr lang="nl-NL" dirty="0" smtClean="0"/>
              <a:t>LUCHTVOCHTIGHEID</a:t>
            </a:r>
          </a:p>
          <a:p>
            <a:r>
              <a:rPr lang="nl-NL" dirty="0" smtClean="0"/>
              <a:t>CO</a:t>
            </a:r>
            <a:r>
              <a:rPr lang="nl-NL" baseline="-25000" dirty="0" smtClean="0"/>
              <a:t>2</a:t>
            </a:r>
            <a:r>
              <a:rPr lang="nl-NL" dirty="0" smtClean="0"/>
              <a:t> GEHALTE</a:t>
            </a:r>
          </a:p>
          <a:p>
            <a:r>
              <a:rPr lang="nl-NL" dirty="0" smtClean="0"/>
              <a:t>LUCHTBEWEGING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907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Kas temperatuur verhogen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Zon</a:t>
            </a:r>
          </a:p>
          <a:p>
            <a:r>
              <a:rPr lang="nl-NL" dirty="0" smtClean="0"/>
              <a:t>Heteluchtkachels</a:t>
            </a:r>
          </a:p>
          <a:p>
            <a:r>
              <a:rPr lang="nl-NL" dirty="0" smtClean="0"/>
              <a:t>Ketel en buizen</a:t>
            </a:r>
          </a:p>
          <a:p>
            <a:r>
              <a:rPr lang="nl-NL" dirty="0" smtClean="0">
                <a:hlinkClick r:id="rId2"/>
              </a:rPr>
              <a:t>Gesloten kas</a:t>
            </a:r>
            <a:endParaRPr lang="nl-NL" dirty="0" smtClean="0"/>
          </a:p>
          <a:p>
            <a:r>
              <a:rPr lang="nl-NL" dirty="0" smtClean="0">
                <a:hlinkClick r:id="rId3"/>
              </a:rPr>
              <a:t>Koude warmte opslag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1552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Kas temperatuur verlagen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Luchten</a:t>
            </a:r>
          </a:p>
          <a:p>
            <a:r>
              <a:rPr lang="nl-NL" dirty="0" smtClean="0"/>
              <a:t>Vast scherm		</a:t>
            </a:r>
            <a:r>
              <a:rPr lang="nl-NL" dirty="0" err="1" smtClean="0">
                <a:hlinkClick r:id="rId2"/>
              </a:rPr>
              <a:t>reduheat</a:t>
            </a:r>
            <a:endParaRPr lang="nl-NL" dirty="0" smtClean="0"/>
          </a:p>
          <a:p>
            <a:r>
              <a:rPr lang="nl-NL" dirty="0" smtClean="0"/>
              <a:t>Hagelnet 			</a:t>
            </a:r>
            <a:r>
              <a:rPr lang="nl-NL" dirty="0" smtClean="0">
                <a:hlinkClick r:id="rId3"/>
              </a:rPr>
              <a:t>beweegbaar hagelnet</a:t>
            </a:r>
            <a:endParaRPr lang="nl-NL" dirty="0" smtClean="0"/>
          </a:p>
          <a:p>
            <a:r>
              <a:rPr lang="nl-NL" dirty="0" smtClean="0"/>
              <a:t>Scherm doek</a:t>
            </a:r>
          </a:p>
          <a:p>
            <a:r>
              <a:rPr lang="nl-NL" dirty="0" smtClean="0"/>
              <a:t>Koeling			</a:t>
            </a:r>
          </a:p>
          <a:p>
            <a:r>
              <a:rPr lang="nl-NL" dirty="0" smtClean="0">
                <a:hlinkClick r:id="rId4"/>
              </a:rPr>
              <a:t>Cabriokas </a:t>
            </a:r>
            <a:endParaRPr lang="nl-NL" dirty="0" smtClean="0"/>
          </a:p>
          <a:p>
            <a:r>
              <a:rPr lang="nl-NL" dirty="0" smtClean="0"/>
              <a:t>Beregenen 		</a:t>
            </a:r>
            <a:r>
              <a:rPr lang="nl-NL" dirty="0" smtClean="0">
                <a:hlinkClick r:id="rId5"/>
              </a:rPr>
              <a:t>nachtvorstbestrijding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89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Luchtvochtigheid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Absolute </a:t>
            </a:r>
            <a:r>
              <a:rPr lang="nl-NL" dirty="0" smtClean="0"/>
              <a:t>vochtigheid		AV heersende vochtigheid</a:t>
            </a:r>
            <a:endParaRPr lang="nl-NL" dirty="0" smtClean="0"/>
          </a:p>
          <a:p>
            <a:r>
              <a:rPr lang="nl-NL" dirty="0" smtClean="0"/>
              <a:t>Maximale </a:t>
            </a:r>
            <a:r>
              <a:rPr lang="nl-NL" dirty="0" smtClean="0"/>
              <a:t>vochtigheid		VV verzadigde vochtigheid</a:t>
            </a:r>
            <a:endParaRPr lang="nl-NL" dirty="0" smtClean="0"/>
          </a:p>
          <a:p>
            <a:r>
              <a:rPr lang="nl-NL" dirty="0" smtClean="0"/>
              <a:t>Relatieve </a:t>
            </a:r>
            <a:r>
              <a:rPr lang="nl-NL" dirty="0" smtClean="0"/>
              <a:t>vochtigheid		RV %</a:t>
            </a:r>
            <a:r>
              <a:rPr lang="nl-NL" dirty="0" err="1" smtClean="0"/>
              <a:t>age</a:t>
            </a:r>
            <a:r>
              <a:rPr lang="nl-NL" dirty="0" smtClean="0"/>
              <a:t> vocht in de lucht</a:t>
            </a:r>
            <a:endParaRPr lang="nl-NL" dirty="0" smtClean="0"/>
          </a:p>
          <a:p>
            <a:r>
              <a:rPr lang="nl-NL" dirty="0" smtClean="0"/>
              <a:t>Vochtdeficit			VV – AV = </a:t>
            </a:r>
            <a:r>
              <a:rPr lang="nl-NL" dirty="0" err="1" smtClean="0"/>
              <a:t>vochtdeficiet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Bestudeer de </a:t>
            </a:r>
            <a:r>
              <a:rPr lang="nl-NL" dirty="0" err="1" smtClean="0"/>
              <a:t>eeste</a:t>
            </a:r>
            <a:r>
              <a:rPr lang="nl-NL" dirty="0" smtClean="0"/>
              <a:t> 2 video’s uit de onderstaande link</a:t>
            </a:r>
            <a:endParaRPr lang="nl-NL" dirty="0"/>
          </a:p>
          <a:p>
            <a:r>
              <a:rPr lang="nl-NL" dirty="0" smtClean="0">
                <a:hlinkClick r:id="rId2"/>
              </a:rPr>
              <a:t>cursus het nieuwe telen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911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	</a:t>
            </a:r>
            <a:r>
              <a:rPr lang="nl-NL" dirty="0" smtClean="0">
                <a:hlinkClick r:id="rId2"/>
              </a:rPr>
              <a:t>Koolstofdioxide CO</a:t>
            </a:r>
            <a:r>
              <a:rPr lang="nl-NL" baseline="-25000" dirty="0" smtClean="0">
                <a:hlinkClick r:id="rId2"/>
              </a:rPr>
              <a:t>2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18242" y="2159727"/>
            <a:ext cx="5178069" cy="3065416"/>
          </a:xfrm>
          <a:prstGeom prst="rect">
            <a:avLst/>
          </a:prstGeom>
        </p:spPr>
      </p:pic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Normaal 340 </a:t>
            </a:r>
            <a:r>
              <a:rPr lang="nl-NL" dirty="0" err="1" smtClean="0"/>
              <a:t>ppm</a:t>
            </a:r>
            <a:endParaRPr lang="nl-NL" dirty="0" smtClean="0"/>
          </a:p>
          <a:p>
            <a:r>
              <a:rPr lang="nl-NL" dirty="0" smtClean="0"/>
              <a:t>Verhogen 700 - 1000 </a:t>
            </a:r>
            <a:r>
              <a:rPr lang="nl-NL" dirty="0" err="1" smtClean="0"/>
              <a:t>ppm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Doseren uit cilinder</a:t>
            </a:r>
          </a:p>
          <a:p>
            <a:r>
              <a:rPr lang="nl-NL" dirty="0" smtClean="0"/>
              <a:t>Uit rookgassen</a:t>
            </a:r>
          </a:p>
          <a:p>
            <a:r>
              <a:rPr lang="nl-NL" dirty="0" smtClean="0"/>
              <a:t>Via doseerslangen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648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Luchtbeweging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Afvoeren van waterdamp</a:t>
            </a:r>
          </a:p>
          <a:p>
            <a:r>
              <a:rPr lang="nl-NL" dirty="0" smtClean="0"/>
              <a:t>Temperatuurverdeling</a:t>
            </a:r>
          </a:p>
          <a:p>
            <a:r>
              <a:rPr lang="nl-NL" dirty="0" smtClean="0"/>
              <a:t>CO</a:t>
            </a:r>
            <a:r>
              <a:rPr lang="nl-NL" baseline="-25000" dirty="0" smtClean="0"/>
              <a:t>2</a:t>
            </a:r>
            <a:r>
              <a:rPr lang="nl-NL" dirty="0" smtClean="0"/>
              <a:t> verdeling</a:t>
            </a:r>
          </a:p>
          <a:p>
            <a:endParaRPr lang="nl-NL" dirty="0"/>
          </a:p>
          <a:p>
            <a:pPr lvl="1"/>
            <a:r>
              <a:rPr lang="nl-NL" dirty="0" smtClean="0"/>
              <a:t>Zon, verwarmingsbuizen, ventilatoren, </a:t>
            </a:r>
            <a:r>
              <a:rPr lang="nl-NL" dirty="0" err="1" smtClean="0"/>
              <a:t>luchting</a:t>
            </a:r>
            <a:r>
              <a:rPr lang="nl-NL" dirty="0" smtClean="0"/>
              <a:t> en wind.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03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Werkstuk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Hagelnetten		Sjoerd en </a:t>
            </a:r>
            <a:r>
              <a:rPr lang="nl-NL" dirty="0" err="1" smtClean="0"/>
              <a:t>Corstiaan</a:t>
            </a:r>
            <a:endParaRPr lang="nl-NL" dirty="0" smtClean="0"/>
          </a:p>
          <a:p>
            <a:r>
              <a:rPr lang="nl-NL" dirty="0" smtClean="0"/>
              <a:t>Hagelkanon </a:t>
            </a:r>
          </a:p>
          <a:p>
            <a:r>
              <a:rPr lang="nl-NL" dirty="0" smtClean="0"/>
              <a:t>Nachtvorstbestrijding </a:t>
            </a:r>
          </a:p>
          <a:p>
            <a:pPr lvl="1"/>
            <a:r>
              <a:rPr lang="nl-NL" dirty="0" smtClean="0"/>
              <a:t>Beregenen		Gijs en Yorick</a:t>
            </a:r>
          </a:p>
          <a:p>
            <a:pPr lvl="1"/>
            <a:r>
              <a:rPr lang="nl-NL" dirty="0" smtClean="0"/>
              <a:t>lucht mengen</a:t>
            </a:r>
          </a:p>
          <a:p>
            <a:pPr lvl="1"/>
            <a:r>
              <a:rPr lang="nl-NL" dirty="0" smtClean="0"/>
              <a:t>Vuur potten		Bas en Twan</a:t>
            </a:r>
          </a:p>
          <a:p>
            <a:pPr lvl="1"/>
            <a:r>
              <a:rPr lang="nl-NL" dirty="0" smtClean="0"/>
              <a:t>Kas/tunnel		Coen en </a:t>
            </a:r>
            <a:r>
              <a:rPr lang="nl-NL" dirty="0" err="1" smtClean="0"/>
              <a:t>Djordi</a:t>
            </a:r>
            <a:endParaRPr lang="nl-NL" dirty="0" smtClean="0"/>
          </a:p>
          <a:p>
            <a:pPr lvl="1"/>
            <a:r>
              <a:rPr lang="nl-NL" dirty="0" err="1" smtClean="0"/>
              <a:t>Hetelucht</a:t>
            </a:r>
            <a:r>
              <a:rPr lang="nl-NL" dirty="0" smtClean="0"/>
              <a:t> (</a:t>
            </a:r>
            <a:r>
              <a:rPr lang="nl-NL" dirty="0" err="1" smtClean="0"/>
              <a:t>frost</a:t>
            </a:r>
            <a:r>
              <a:rPr lang="nl-NL" dirty="0" smtClean="0"/>
              <a:t> </a:t>
            </a:r>
            <a:r>
              <a:rPr lang="nl-NL" dirty="0" err="1" smtClean="0"/>
              <a:t>buster</a:t>
            </a:r>
            <a:r>
              <a:rPr lang="nl-NL" dirty="0" smtClean="0"/>
              <a:t>)	Pieter en Jesse</a:t>
            </a:r>
          </a:p>
          <a:p>
            <a:r>
              <a:rPr lang="nl-NL" dirty="0" smtClean="0"/>
              <a:t>Vogelwering		Steve en Gert Jan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180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65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kleuren lich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07" y="1018903"/>
            <a:ext cx="10043036" cy="566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938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library.wur.nl/WebQuery/file/lom/lorenet/images/fl4420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966" y="1068556"/>
            <a:ext cx="5669280" cy="5165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94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Licht 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Blauw licht (UV licht) &lt; 400 nm</a:t>
            </a:r>
          </a:p>
          <a:p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 smtClean="0"/>
              <a:t>Compactere groei</a:t>
            </a:r>
          </a:p>
          <a:p>
            <a:pPr marL="0" indent="0">
              <a:buNone/>
            </a:pPr>
            <a:r>
              <a:rPr lang="nl-NL" sz="2000" dirty="0" smtClean="0"/>
              <a:t>Kortere </a:t>
            </a:r>
            <a:r>
              <a:rPr lang="nl-NL" sz="2000" dirty="0" err="1" smtClean="0"/>
              <a:t>internodien</a:t>
            </a:r>
            <a:endParaRPr lang="nl-NL" sz="2000" dirty="0" smtClean="0"/>
          </a:p>
          <a:p>
            <a:pPr marL="0" indent="0">
              <a:buNone/>
            </a:pPr>
            <a:r>
              <a:rPr lang="nl-NL" sz="2000" dirty="0" smtClean="0"/>
              <a:t>Kleiner en dikker blad</a:t>
            </a:r>
          </a:p>
          <a:p>
            <a:pPr marL="0" indent="0">
              <a:buNone/>
            </a:pPr>
            <a:r>
              <a:rPr lang="nl-NL" sz="2000" dirty="0" smtClean="0"/>
              <a:t>Beter bloemkleur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6172200" y="1259432"/>
            <a:ext cx="5183188" cy="823912"/>
          </a:xfrm>
        </p:spPr>
        <p:txBody>
          <a:bodyPr/>
          <a:lstStyle/>
          <a:p>
            <a:r>
              <a:rPr lang="nl-NL" dirty="0"/>
              <a:t>G</a:t>
            </a:r>
            <a:r>
              <a:rPr lang="nl-NL" dirty="0" smtClean="0"/>
              <a:t>roei licht 400 tot 700 nm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Groeilicht</a:t>
            </a:r>
          </a:p>
          <a:p>
            <a:r>
              <a:rPr lang="nl-NL" dirty="0" smtClean="0"/>
              <a:t>Vooral IR geeft veel groei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sz="2400" b="1" dirty="0" err="1" smtClean="0"/>
              <a:t>Verrood</a:t>
            </a:r>
            <a:r>
              <a:rPr lang="nl-NL" sz="2400" b="1" dirty="0" smtClean="0"/>
              <a:t> licht &gt; 700 nm</a:t>
            </a:r>
          </a:p>
          <a:p>
            <a:pPr marL="0" indent="0">
              <a:buNone/>
            </a:pPr>
            <a:endParaRPr lang="nl-NL" sz="2400" b="1" dirty="0" smtClean="0"/>
          </a:p>
          <a:p>
            <a:r>
              <a:rPr lang="nl-NL" dirty="0" smtClean="0"/>
              <a:t>Langere gerekt planten</a:t>
            </a:r>
          </a:p>
          <a:p>
            <a:r>
              <a:rPr lang="nl-NL" dirty="0" smtClean="0"/>
              <a:t>bloemaanleg</a:t>
            </a:r>
            <a:endParaRPr lang="nl-NL" dirty="0"/>
          </a:p>
        </p:txBody>
      </p:sp>
      <p:sp>
        <p:nvSpPr>
          <p:cNvPr id="2" name="Rechthoek 1"/>
          <p:cNvSpPr/>
          <p:nvPr/>
        </p:nvSpPr>
        <p:spPr>
          <a:xfrm>
            <a:off x="839788" y="4777042"/>
            <a:ext cx="2860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hlinkClick r:id="rId2"/>
              </a:rPr>
              <a:t>TUINDERS KIEZEN VOOR LED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903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Licht 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lichtintensiteit			lux</a:t>
            </a:r>
          </a:p>
          <a:p>
            <a:r>
              <a:rPr lang="nl-NL" dirty="0" smtClean="0"/>
              <a:t>instraling	J/s/cm</a:t>
            </a:r>
            <a:r>
              <a:rPr lang="nl-NL" baseline="30000" dirty="0" smtClean="0"/>
              <a:t>2		</a:t>
            </a:r>
            <a:r>
              <a:rPr lang="nl-NL" dirty="0" smtClean="0"/>
              <a:t>Watt/m</a:t>
            </a:r>
            <a:r>
              <a:rPr lang="nl-NL" baseline="30000" dirty="0" smtClean="0"/>
              <a:t>2</a:t>
            </a:r>
          </a:p>
          <a:p>
            <a:r>
              <a:rPr lang="nl-NL" dirty="0" err="1" smtClean="0"/>
              <a:t>energieinhoud</a:t>
            </a:r>
            <a:r>
              <a:rPr lang="nl-NL" dirty="0" smtClean="0"/>
              <a:t> fotonen	micromol/sec/m</a:t>
            </a:r>
            <a:r>
              <a:rPr lang="nl-NL" baseline="30000" dirty="0" smtClean="0"/>
              <a:t>2</a:t>
            </a:r>
          </a:p>
          <a:p>
            <a:endParaRPr lang="nl-NL" baseline="30000" dirty="0" smtClean="0"/>
          </a:p>
          <a:p>
            <a:endParaRPr lang="nl-NL" baseline="30000" dirty="0"/>
          </a:p>
          <a:p>
            <a:r>
              <a:rPr lang="nl-NL" sz="3600" baseline="30000" dirty="0" smtClean="0">
                <a:hlinkClick r:id="rId2"/>
              </a:rPr>
              <a:t>Licht meten</a:t>
            </a:r>
            <a:endParaRPr lang="nl-NL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287335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Lichtintensiteit </a:t>
            </a:r>
          </a:p>
          <a:p>
            <a:pPr lvl="1"/>
            <a:r>
              <a:rPr lang="nl-NL" dirty="0" smtClean="0"/>
              <a:t>De hoeveelheid licht per oppervlakte. In de zomer is er 10x zoveel licht dan in de winter.</a:t>
            </a:r>
          </a:p>
          <a:p>
            <a:pPr lvl="1"/>
            <a:r>
              <a:rPr lang="nl-NL" dirty="0" smtClean="0">
                <a:hlinkClick r:id="rId2"/>
              </a:rPr>
              <a:t>Lichtintensiteit</a:t>
            </a:r>
            <a:endParaRPr lang="nl-NL" dirty="0" smtClean="0"/>
          </a:p>
          <a:p>
            <a:pPr lvl="1"/>
            <a:endParaRPr lang="nl-NL" dirty="0"/>
          </a:p>
          <a:p>
            <a:pPr lvl="1"/>
            <a:r>
              <a:rPr lang="nl-NL" dirty="0" smtClean="0">
                <a:hlinkClick r:id="rId3" action="ppaction://hlinkfile"/>
              </a:rPr>
              <a:t>Dubbelglas kas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2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Effect licht</a:t>
            </a:r>
            <a:endParaRPr lang="nl-NL" dirty="0"/>
          </a:p>
        </p:txBody>
      </p:sp>
      <p:pic>
        <p:nvPicPr>
          <p:cNvPr id="8" name="Tijdelijke aanduiding voor inhoud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186" y="1904002"/>
            <a:ext cx="4832622" cy="435133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102" y="1904002"/>
            <a:ext cx="5686698" cy="454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8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Licht inval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DIFFUUS LICHT BIJ GLAS OF COATING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388" y="2285587"/>
            <a:ext cx="6696653" cy="45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81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Temperatuur 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075" y="1872344"/>
            <a:ext cx="5122731" cy="3875314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274" y="1933559"/>
            <a:ext cx="5646526" cy="361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9668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3817</TotalTime>
  <Words>144</Words>
  <Application>Microsoft Office PowerPoint</Application>
  <PresentationFormat>Breedbeeld</PresentationFormat>
  <Paragraphs>83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Kantoorthema</vt:lpstr>
      <vt:lpstr>KLIMAATSFACTOREN</vt:lpstr>
      <vt:lpstr>PowerPoint-presentatie</vt:lpstr>
      <vt:lpstr>PowerPoint-presentatie</vt:lpstr>
      <vt:lpstr>Licht </vt:lpstr>
      <vt:lpstr>Licht </vt:lpstr>
      <vt:lpstr>PowerPoint-presentatie</vt:lpstr>
      <vt:lpstr>Effect licht</vt:lpstr>
      <vt:lpstr>Licht inval</vt:lpstr>
      <vt:lpstr>Temperatuur </vt:lpstr>
      <vt:lpstr>Kas temperatuur verhogen</vt:lpstr>
      <vt:lpstr>Kas temperatuur verlagen</vt:lpstr>
      <vt:lpstr>Luchtvochtigheid</vt:lpstr>
      <vt:lpstr> Koolstofdioxide CO2</vt:lpstr>
      <vt:lpstr>Luchtbeweging</vt:lpstr>
      <vt:lpstr>Werkstuk 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van den Langenberg</dc:creator>
  <cp:lastModifiedBy>Jan van den Langenberg</cp:lastModifiedBy>
  <cp:revision>30</cp:revision>
  <dcterms:created xsi:type="dcterms:W3CDTF">2017-09-11T11:04:13Z</dcterms:created>
  <dcterms:modified xsi:type="dcterms:W3CDTF">2017-09-20T09:41:07Z</dcterms:modified>
</cp:coreProperties>
</file>